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Light" panose="00000400000000000000" pitchFamily="2" charset="0"/>
      <p:regular r:id="rId15"/>
    </p:embeddedFont>
    <p:embeddedFont>
      <p:font typeface="Sylfaen" panose="010A0502050306030303" pitchFamily="18" charset="0"/>
      <p:regular r:id="rId16"/>
    </p:embeddedFont>
  </p:embeddedFontLst>
  <p:custDataLst>
    <p:tags r:id="rId17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9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60"/>
    <a:srgbClr val="8FEDA1"/>
    <a:srgbClr val="1482A5"/>
    <a:srgbClr val="A8DD6D"/>
    <a:srgbClr val="8CD23C"/>
    <a:srgbClr val="ADD632"/>
    <a:srgbClr val="D1F2F7"/>
    <a:srgbClr val="C8E1C8"/>
    <a:srgbClr val="235078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13" d="100"/>
          <a:sy n="13" d="100"/>
        </p:scale>
        <p:origin x="1636" y="8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A310BC-4AC1-43B6-BAC6-3F263D847060}"/>
              </a:ext>
            </a:extLst>
          </p:cNvPr>
          <p:cNvGrpSpPr/>
          <p:nvPr userDrawn="1"/>
        </p:nvGrpSpPr>
        <p:grpSpPr>
          <a:xfrm>
            <a:off x="-6193" y="6028268"/>
            <a:ext cx="43891200" cy="26890132"/>
            <a:chOff x="0" y="6028267"/>
            <a:chExt cx="43891200" cy="268901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CA0B3C-EE49-4455-9E84-0159651B9C93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6" name="Flowchart: Document 5">
                <a:extLst>
                  <a:ext uri="{FF2B5EF4-FFF2-40B4-BE49-F238E27FC236}">
                    <a16:creationId xmlns:a16="http://schemas.microsoft.com/office/drawing/2014/main" id="{FE7C5240-6025-4052-8BBB-3D787FA85714}"/>
                  </a:ext>
                </a:extLst>
              </p:cNvPr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7" name="Flowchart: Document 6">
                <a:extLst>
                  <a:ext uri="{FF2B5EF4-FFF2-40B4-BE49-F238E27FC236}">
                    <a16:creationId xmlns:a16="http://schemas.microsoft.com/office/drawing/2014/main" id="{44A49AA9-1E87-494C-ADFD-BE330EE383E7}"/>
                  </a:ext>
                </a:extLst>
              </p:cNvPr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8" name="Flowchart: Document 70">
                <a:extLst>
                  <a:ext uri="{FF2B5EF4-FFF2-40B4-BE49-F238E27FC236}">
                    <a16:creationId xmlns:a16="http://schemas.microsoft.com/office/drawing/2014/main" id="{9456DAD7-371C-416F-91FC-AD43C62BFE12}"/>
                  </a:ext>
                </a:extLst>
              </p:cNvPr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9" name="Flowchart: Document 70">
                <a:extLst>
                  <a:ext uri="{FF2B5EF4-FFF2-40B4-BE49-F238E27FC236}">
                    <a16:creationId xmlns:a16="http://schemas.microsoft.com/office/drawing/2014/main" id="{A57DD854-6202-47CE-A217-88F31656BB64}"/>
                  </a:ext>
                </a:extLst>
              </p:cNvPr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2E0287-735D-4E48-BBA0-7629BBC387B2}"/>
                </a:ext>
              </a:extLst>
            </p:cNvPr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7C0816A-5F5C-42D1-8A80-732F4A7EDBE2}"/>
                </a:ext>
              </a:extLst>
            </p:cNvPr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4"/>
            <a:ext cx="9875520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39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1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1"/>
            <a:ext cx="14439902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5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23/03/23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48x36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410405" indent="-1410405" algn="l" defTabSz="3761086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5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71386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შესავალი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3657600" y="838457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ka-GE" sz="8500" dirty="0">
                <a:solidFill>
                  <a:srgbClr val="235078"/>
                </a:solidFill>
                <a:latin typeface="Libre Baskerville" panose="02000000000000000000" pitchFamily="2" charset="0"/>
              </a:rPr>
              <a:t>სათაური</a:t>
            </a:r>
            <a:endParaRPr lang="en-US" sz="8500" dirty="0">
              <a:solidFill>
                <a:srgbClr val="235078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3657600" y="3921087"/>
            <a:ext cx="36576000" cy="29300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a-GE" sz="5600" dirty="0">
                <a:solidFill>
                  <a:srgbClr val="23507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ავტორები</a:t>
            </a: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ka-GE" sz="5600" dirty="0">
                <a:solidFill>
                  <a:srgbClr val="23507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ორგანიზაცია</a:t>
            </a: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04" y="10196687"/>
            <a:ext cx="20713588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შედეგების განსჯა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დასკვნა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86" y="8175477"/>
            <a:ext cx="2578018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რეზიუმეს ტექსტი</a:t>
            </a:r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7421747"/>
            <a:ext cx="9601200" cy="87330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ka-GE" sz="3600" b="1" dirty="0">
                <a:solidFill>
                  <a:srgbClr val="1482A5"/>
                </a:solidFill>
                <a:latin typeface="Libre Baskerville" panose="02000000000000000000" pitchFamily="2" charset="0"/>
              </a:rPr>
              <a:t>რეზიუმე</a:t>
            </a:r>
            <a:endParaRPr lang="en-US" sz="3600" b="1" dirty="0">
              <a:solidFill>
                <a:srgbClr val="1482A5"/>
              </a:solidFill>
              <a:latin typeface="Libre Baskerville" panose="02000000000000000000" pitchFamily="2" charset="0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0" y="24208176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საკონტაქტო ინფორმაცია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33520781" y="25632751"/>
            <a:ext cx="9857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კლუბის დასახელება:</a:t>
            </a:r>
            <a:b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კლუბის ხელმძღვანელი:</a:t>
            </a:r>
          </a:p>
          <a:p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სკოლა:</a:t>
            </a:r>
          </a:p>
          <a:p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ქალაქი/რაიონი/სოფელი:</a:t>
            </a:r>
          </a:p>
          <a:p>
            <a:r>
              <a:rPr lang="ka-GE" sz="2400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ელ-ფოსტა:</a:t>
            </a:r>
          </a:p>
          <a:p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E6739-6E3B-4263-9CD4-E6AC1B135F70}"/>
              </a:ext>
            </a:extLst>
          </p:cNvPr>
          <p:cNvSpPr txBox="1"/>
          <p:nvPr/>
        </p:nvSpPr>
        <p:spPr>
          <a:xfrm>
            <a:off x="771386" y="11716314"/>
            <a:ext cx="905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/>
              <a:t>ტექსტი</a:t>
            </a:r>
            <a:endParaRPr lang="ka-G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C0F85F-BF09-42C4-AECA-10DD5DF43AB5}"/>
              </a:ext>
            </a:extLst>
          </p:cNvPr>
          <p:cNvSpPr txBox="1"/>
          <p:nvPr/>
        </p:nvSpPr>
        <p:spPr>
          <a:xfrm>
            <a:off x="11588804" y="11683312"/>
            <a:ext cx="905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/>
              <a:t>ტექსტი, ნახაზი, ცხრილი, სურათი</a:t>
            </a:r>
            <a:endParaRPr lang="ka-G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799721-D019-4147-99E2-BEEC794B0CF8}"/>
              </a:ext>
            </a:extLst>
          </p:cNvPr>
          <p:cNvSpPr txBox="1"/>
          <p:nvPr/>
        </p:nvSpPr>
        <p:spPr>
          <a:xfrm>
            <a:off x="22331291" y="11725748"/>
            <a:ext cx="905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/>
              <a:t>ტექსტი, ნახაზი, ცხრილი, სურათი</a:t>
            </a:r>
            <a:endParaRPr lang="ka-G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817BC-6012-48EB-A002-139A7956FC5E}"/>
              </a:ext>
            </a:extLst>
          </p:cNvPr>
          <p:cNvSpPr txBox="1"/>
          <p:nvPr/>
        </p:nvSpPr>
        <p:spPr>
          <a:xfrm>
            <a:off x="33920092" y="11595713"/>
            <a:ext cx="905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/>
              <a:t>ტექსტი, ნახაზი, ცხრილი, სურათი</a:t>
            </a:r>
            <a:endParaRPr lang="ka-G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2A8F9-E411-4462-9D7C-C4F7AF520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3" y="833356"/>
            <a:ext cx="4055445" cy="4882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4A4A53-23B9-4CA7-9CC6-28916D86DD2E}"/>
              </a:ext>
            </a:extLst>
          </p:cNvPr>
          <p:cNvSpPr txBox="1"/>
          <p:nvPr/>
        </p:nvSpPr>
        <p:spPr>
          <a:xfrm>
            <a:off x="276086" y="32105191"/>
            <a:ext cx="147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www.chemclub.edu.ge/conf/2023</a:t>
            </a:r>
            <a:endParaRPr lang="ka-GE" sz="4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0637E-1ADC-4401-977C-AF53EE79F648}"/>
              </a:ext>
            </a:extLst>
          </p:cNvPr>
          <p:cNvSpPr/>
          <p:nvPr/>
        </p:nvSpPr>
        <p:spPr>
          <a:xfrm>
            <a:off x="36795462" y="1085354"/>
            <a:ext cx="5233283" cy="4108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კლუბის ლოგო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5D3E786-7BD0-449A-8C2F-93BCF447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22794498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მიზანი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873690-4351-4215-96B7-3D622E84D464}"/>
              </a:ext>
            </a:extLst>
          </p:cNvPr>
          <p:cNvSpPr txBox="1"/>
          <p:nvPr/>
        </p:nvSpPr>
        <p:spPr>
          <a:xfrm>
            <a:off x="771386" y="24314125"/>
            <a:ext cx="905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/>
              <a:t>ტექსტი</a:t>
            </a:r>
            <a:endParaRPr lang="ka-GE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18FF07E-8273-5F57-9EB0-76F727CF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7" y="14185"/>
            <a:ext cx="4798356" cy="584799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98BE1C0-3C77-32FF-A253-395B59BC4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97" y="29799791"/>
            <a:ext cx="4774603" cy="1130159"/>
          </a:xfrm>
          <a:prstGeom prst="rect">
            <a:avLst/>
          </a:prstGeom>
        </p:spPr>
      </p:pic>
      <p:pic>
        <p:nvPicPr>
          <p:cNvPr id="9" name="Picture 8" descr="A picture containing text, clipart, sign, picture frame&#10;&#10;Description automatically generated">
            <a:extLst>
              <a:ext uri="{FF2B5EF4-FFF2-40B4-BE49-F238E27FC236}">
                <a16:creationId xmlns:a16="http://schemas.microsoft.com/office/drawing/2014/main" id="{A4B7BAFD-259B-1D89-4979-8C11E6AA2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689" y="29475989"/>
            <a:ext cx="1904762" cy="18793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10CA87-B81D-F131-3F3A-307AAE457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06" y="28755840"/>
            <a:ext cx="4216402" cy="31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66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</vt:lpstr>
      <vt:lpstr>Calibri</vt:lpstr>
      <vt:lpstr>Montserrat Light</vt:lpstr>
      <vt:lpstr>Sylfaen</vt:lpstr>
      <vt:lpstr>Libre Baskerville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Tika Butkhuzi</cp:lastModifiedBy>
  <cp:revision>25</cp:revision>
  <cp:lastPrinted>2011-01-21T18:13:44Z</cp:lastPrinted>
  <dcterms:modified xsi:type="dcterms:W3CDTF">2023-03-23T17:11:57Z</dcterms:modified>
  <cp:category>scientific poster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d2b3a5-926f-4111-8eea-9c5318b8762f_Enabled">
    <vt:lpwstr>true</vt:lpwstr>
  </property>
  <property fmtid="{D5CDD505-2E9C-101B-9397-08002B2CF9AE}" pid="3" name="MSIP_Label_cdd2b3a5-926f-4111-8eea-9c5318b8762f_SetDate">
    <vt:lpwstr>2023-03-23T17:11:57Z</vt:lpwstr>
  </property>
  <property fmtid="{D5CDD505-2E9C-101B-9397-08002B2CF9AE}" pid="4" name="MSIP_Label_cdd2b3a5-926f-4111-8eea-9c5318b8762f_Method">
    <vt:lpwstr>Standard</vt:lpwstr>
  </property>
  <property fmtid="{D5CDD505-2E9C-101B-9397-08002B2CF9AE}" pid="5" name="MSIP_Label_cdd2b3a5-926f-4111-8eea-9c5318b8762f_Name">
    <vt:lpwstr>defa4170-0d19-0005-0004-bc88714345d2</vt:lpwstr>
  </property>
  <property fmtid="{D5CDD505-2E9C-101B-9397-08002B2CF9AE}" pid="6" name="MSIP_Label_cdd2b3a5-926f-4111-8eea-9c5318b8762f_SiteId">
    <vt:lpwstr>61d2e93c-423d-43b4-8f23-1580c2341952</vt:lpwstr>
  </property>
  <property fmtid="{D5CDD505-2E9C-101B-9397-08002B2CF9AE}" pid="7" name="MSIP_Label_cdd2b3a5-926f-4111-8eea-9c5318b8762f_ActionId">
    <vt:lpwstr>795871f0-2590-4e31-b612-0e96c626c68d</vt:lpwstr>
  </property>
  <property fmtid="{D5CDD505-2E9C-101B-9397-08002B2CF9AE}" pid="8" name="MSIP_Label_cdd2b3a5-926f-4111-8eea-9c5318b8762f_ContentBits">
    <vt:lpwstr>0</vt:lpwstr>
  </property>
</Properties>
</file>